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70" r:id="rId7"/>
    <p:sldId id="271" r:id="rId8"/>
    <p:sldId id="272" r:id="rId9"/>
    <p:sldId id="274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50C" panose="020B0506030303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Приложение-заметки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/>
              <a:t>Романченко Егор</a:t>
            </a:r>
          </a:p>
          <a:p>
            <a:r>
              <a:rPr lang="ru-RU" dirty="0"/>
              <a:t> </a:t>
            </a:r>
            <a:r>
              <a:rPr lang="ru-RU" dirty="0" smtClean="0"/>
              <a:t>Площадка</a:t>
            </a:r>
            <a:r>
              <a:rPr lang="en-US" dirty="0" smtClean="0"/>
              <a:t>: </a:t>
            </a:r>
            <a:r>
              <a:rPr lang="ru-RU" dirty="0" smtClean="0"/>
              <a:t>Новосибирская классическая гимназия № 17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/>
              <a:t>Шперлинг Владимир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ель и </a:t>
            </a:r>
            <a:r>
              <a:rPr lang="ru-RU" dirty="0" smtClean="0"/>
              <a:t>задачи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1338624"/>
            <a:ext cx="9743858" cy="83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/>
              <a:t>Ц</a:t>
            </a:r>
            <a:r>
              <a:rPr lang="ru-RU" sz="2400" dirty="0" smtClean="0"/>
              <a:t>ель – создание собственного приложения-блокнота для </a:t>
            </a:r>
            <a:r>
              <a:rPr lang="en-US" sz="2400" dirty="0" smtClean="0"/>
              <a:t> </a:t>
            </a:r>
            <a:r>
              <a:rPr lang="ru-RU" sz="2400" dirty="0" smtClean="0"/>
              <a:t>заметок и задач </a:t>
            </a:r>
            <a:r>
              <a:rPr lang="en-US" sz="2400" dirty="0" smtClean="0"/>
              <a:t> </a:t>
            </a:r>
            <a:endParaRPr lang="ru-RU" sz="2400" dirty="0" smtClean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2456524"/>
            <a:ext cx="9743858" cy="2814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/>
              <a:t>Задачи проекта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Проанализировать материал по данной теме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</a:t>
            </a:r>
            <a:r>
              <a:rPr lang="ru-RU" sz="2400" dirty="0"/>
              <a:t>аучиться работать в среде </a:t>
            </a:r>
            <a:r>
              <a:rPr lang="en-US" sz="2400" dirty="0"/>
              <a:t>Android Studio 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Осуществить работу приложения с базой данных на </a:t>
            </a:r>
            <a:r>
              <a:rPr lang="en-US" sz="2400" dirty="0" smtClean="0"/>
              <a:t>MySQL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838200" y="955391"/>
            <a:ext cx="10515601" cy="183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Работа с </a:t>
            </a:r>
            <a:r>
              <a:rPr lang="ru-RU" sz="2000" dirty="0" smtClean="0"/>
              <a:t>заметками (</a:t>
            </a:r>
            <a:r>
              <a:rPr lang="ru-RU" sz="2000" dirty="0" smtClean="0"/>
              <a:t>создание, удаление, редактирование)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отмечать заметки</a:t>
            </a:r>
            <a:r>
              <a:rPr lang="en-US" sz="2000" dirty="0" smtClean="0"/>
              <a:t>/</a:t>
            </a:r>
            <a:r>
              <a:rPr lang="ru-RU" sz="2000" dirty="0" smtClean="0"/>
              <a:t>задачи как выполненные. В таком случае заметка становится </a:t>
            </a:r>
            <a:r>
              <a:rPr lang="en-US" sz="2000" dirty="0" smtClean="0"/>
              <a:t>“</a:t>
            </a:r>
            <a:r>
              <a:rPr lang="ru-RU" sz="2000" dirty="0" smtClean="0"/>
              <a:t>перечеркнутой</a:t>
            </a:r>
            <a:r>
              <a:rPr lang="en-US" sz="2000" dirty="0" smtClean="0"/>
              <a:t>”</a:t>
            </a:r>
            <a:r>
              <a:rPr lang="ru-RU" sz="2000" dirty="0" smtClean="0"/>
              <a:t> и становится ниже активных задач</a:t>
            </a:r>
            <a:r>
              <a:rPr lang="ru-RU" sz="2000" dirty="0" smtClean="0"/>
              <a:t>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8" y="2737760"/>
            <a:ext cx="1836283" cy="3264503"/>
          </a:xfrm>
          <a:prstGeom prst="rect">
            <a:avLst/>
          </a:prstGeom>
        </p:spPr>
      </p:pic>
      <p:sp>
        <p:nvSpPr>
          <p:cNvPr id="11" name="Заголовок 3"/>
          <p:cNvSpPr txBox="1">
            <a:spLocks/>
          </p:cNvSpPr>
          <p:nvPr/>
        </p:nvSpPr>
        <p:spPr>
          <a:xfrm>
            <a:off x="1859241" y="6022649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до выполнени</a:t>
            </a:r>
            <a:r>
              <a:rPr lang="ru-RU" sz="2000" dirty="0"/>
              <a:t>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1" y="2737760"/>
            <a:ext cx="1836283" cy="3264503"/>
          </a:xfrm>
          <a:prstGeom prst="rect">
            <a:avLst/>
          </a:prstGeom>
        </p:spPr>
      </p:pic>
      <p:sp>
        <p:nvSpPr>
          <p:cNvPr id="13" name="Заголовок 3"/>
          <p:cNvSpPr txBox="1">
            <a:spLocks/>
          </p:cNvSpPr>
          <p:nvPr/>
        </p:nvSpPr>
        <p:spPr>
          <a:xfrm>
            <a:off x="5617504" y="6017532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после выполнени</a:t>
            </a:r>
            <a:r>
              <a:rPr lang="ru-RU" sz="2000" dirty="0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53511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создавалось приложение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804256"/>
            <a:ext cx="10076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  <a:r>
              <a:rPr lang="ru-RU" dirty="0" smtClean="0"/>
              <a:t>создания </a:t>
            </a:r>
            <a:r>
              <a:rPr lang="ru-RU" dirty="0"/>
              <a:t>приложения </a:t>
            </a:r>
            <a:r>
              <a:rPr lang="ru-RU" dirty="0" smtClean="0"/>
              <a:t>я использовал архитектурные компоненты от Google: Room</a:t>
            </a:r>
            <a:r>
              <a:rPr lang="ru-RU" dirty="0"/>
              <a:t>, ViewModel, LiveData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199" y="2552710"/>
            <a:ext cx="1007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Данные хранятся в базе данных, созданной при помощи </a:t>
            </a:r>
            <a:r>
              <a:rPr lang="en-US" dirty="0" smtClean="0"/>
              <a:t>MySQL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0175406" y="375977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ViewModel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647165" y="554376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21" y="5841291"/>
            <a:ext cx="5391150" cy="857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56" y="2922042"/>
            <a:ext cx="3851831" cy="3935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21" y="2972903"/>
            <a:ext cx="5560155" cy="7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5" name="SVID_20210526_005714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153" y="923379"/>
            <a:ext cx="2809328" cy="59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28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перспективы развития проекта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804256"/>
            <a:ext cx="100769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 результате работы над проектом было разработано приложение, позволяющее пользователю создавать задачи и управлять ими. </a:t>
            </a:r>
            <a:endParaRPr lang="en-US" b="1" dirty="0" smtClean="0"/>
          </a:p>
          <a:p>
            <a:endParaRPr lang="en-US" dirty="0"/>
          </a:p>
          <a:p>
            <a:r>
              <a:rPr lang="ru-RU" b="1" dirty="0" smtClean="0"/>
              <a:t>Мной были изучены и отработаны такие темы, как</a:t>
            </a:r>
            <a:r>
              <a:rPr lang="en-US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приложений в ПО </a:t>
            </a:r>
            <a:r>
              <a:rPr lang="en-US" dirty="0" smtClean="0"/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Работа с базами данных на </a:t>
            </a:r>
            <a:r>
              <a:rPr lang="en-US" dirty="0" smtClean="0"/>
              <a:t>MySQL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таких компонентов, как </a:t>
            </a:r>
            <a:r>
              <a:rPr lang="en-US" dirty="0" smtClean="0"/>
              <a:t>Room, LiveData, ViewModel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Основы программирования на языке </a:t>
            </a:r>
            <a:r>
              <a:rPr lang="en-US" dirty="0" smtClean="0"/>
              <a:t>Java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 smtClean="0"/>
              <a:t>Перспективы развития проекта</a:t>
            </a:r>
            <a:r>
              <a:rPr lang="en-US" b="1" dirty="0" smtClean="0"/>
              <a:t>:</a:t>
            </a:r>
            <a:endParaRPr lang="ru-RU" b="1" dirty="0" smtClean="0"/>
          </a:p>
          <a:p>
            <a:r>
              <a:rPr lang="ru-RU" dirty="0"/>
              <a:t>В будущем я планирую добавить в данное приложение синхронизацию с сервером и веб-версию для более удобного управления задачами.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23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218</Words>
  <Application>Microsoft Office PowerPoint</Application>
  <PresentationFormat>Широкоэкранный</PresentationFormat>
  <Paragraphs>48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SamsungOne 800C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Приложение-заметки</vt:lpstr>
      <vt:lpstr>Цель и задачи</vt:lpstr>
      <vt:lpstr>Возможности приложения</vt:lpstr>
      <vt:lpstr>Как создавалось приложение</vt:lpstr>
      <vt:lpstr>Демонстрация работы приложения</vt:lpstr>
      <vt:lpstr>Заключение и перспективы развития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Egor Romanchenko</dc:creator>
  <cp:lastModifiedBy>Егор</cp:lastModifiedBy>
  <cp:revision>50</cp:revision>
  <dcterms:created xsi:type="dcterms:W3CDTF">2020-05-25T08:37:09Z</dcterms:created>
  <dcterms:modified xsi:type="dcterms:W3CDTF">2021-05-25T19:19:50Z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